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4" r:id="rId5"/>
    <p:sldId id="268" r:id="rId6"/>
    <p:sldId id="272" r:id="rId7"/>
    <p:sldId id="265" r:id="rId8"/>
    <p:sldId id="274" r:id="rId9"/>
    <p:sldId id="273" r:id="rId10"/>
    <p:sldId id="266" r:id="rId11"/>
    <p:sldId id="269" r:id="rId12"/>
    <p:sldId id="270" r:id="rId13"/>
    <p:sldId id="267" r:id="rId14"/>
    <p:sldId id="275" r:id="rId15"/>
    <p:sldId id="271" r:id="rId16"/>
    <p:sldId id="26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985FF-0DFD-34A5-2336-64F423751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51460A-4E06-238B-4A4B-B9CD0F59B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116121-B56E-45F8-9E48-52D2EB9F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CD9A4A-A2F2-5F4B-0187-CB13467F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6ED036-CC22-955B-6DE8-9AB7778D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35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6C971-876E-D4B2-A496-21A64195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EDC53E-8013-0C55-4E79-C0E9E8EB4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464B21-685D-72E0-A891-93C11979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954980-4306-53AB-9093-9BD8D63A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1634BB-1DE5-7F67-7170-D8486173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31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77957AA-0E91-F847-842F-13BC9F4D5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BFA1D4-D245-64D0-C0F0-E46AE7E33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206F57-3B2A-3CF7-8BEA-F6E65DD4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AD7E71-12E3-BEAF-D6AC-27E4ADE5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A630EE-2909-7BED-9BC6-18E0F563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11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8D1CF-FED3-B21E-2F4F-FBEECC50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51400-DEE6-FB28-A1F6-5C7C74F59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5D4ED2-FE3E-5697-B316-77585CAA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C3320D-950F-57C1-A5DF-F98B647B4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3911D1-2D87-BC9F-ED6B-4874F91E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96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E930B-0C3F-B43F-18C6-93419D17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325018-39D3-265D-E282-8378E4D3D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1987F-E855-86D5-7D51-BB5B2433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E132D2-382D-AD96-0373-536EE698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88FB86-F2C0-60F4-003C-30D2AF94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03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2DD9DF-03CE-3037-FA92-B194D4AC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F25360-D227-DB47-ACF9-26841AB2C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5DA46E-A70C-ACB7-0376-B51346E38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C2601C-809C-F7E2-6F4C-ED08A5E18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AC1EB2-DBCF-676D-39E3-DC08D736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E8BF89-E233-3BE1-358C-8CEF3805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74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00A0C0-70C6-C6B3-05EA-91C92EE5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9FDFA9-AC66-516D-C8F4-FD3A6F27C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167A7A-B1DF-CE83-6B88-13BC370F5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974F895-347E-38C1-321B-90DFFCC65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F29A108-8307-62BD-9D0C-E8B74DFFF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D9FF0CB-8036-DE78-3199-25CE032E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FFBA75C-D255-2DC2-2C8C-21343C3A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F60933B-8EBB-23EA-6984-0D37DF31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05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A7D5E-61FC-AB67-586A-2478F4C0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C480F65-8DD8-055E-EDBC-2F0F9735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5E2F0C-1856-6707-7DF2-779CF03E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D10B31-BDD3-3AD9-7EFB-D07A16E2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97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721080D-E0A2-EA2B-EF3A-4CF3CBE7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E9A386C-7CE1-2BE6-2073-8D944D6E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7DB3D4-6B0F-7A90-84E0-817AAF15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73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3B4EF-EC5D-17A8-E581-166AB831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0EB16D-18B3-6F71-8EEF-0AB0ED4E8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26F335-1D07-43FF-7D72-3F870D618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5A3A45-3FB8-DA38-5EF5-AD98321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F95DF4-F5C2-80E9-636E-C61FD96C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E292E3-7F85-CB7D-6524-A6983F0B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02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083DD-DF0A-34A8-6ABE-4C5CE1EC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68B3E85-E49A-1ADD-A283-E2A7E0849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BF9D0A-FA41-D1B9-8FD7-E95549E1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A72418-CDAF-5F3A-640C-E5B5580D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7D8F29-4998-8F65-DD34-F58BC665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284F24-2097-6698-33A8-156D23F9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48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1B98679-03E6-5D46-CE13-EB8818E0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629C30-4EE6-C1E0-C935-65FBAB6BB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0E6B6C-1012-BEA1-E7FB-C0D52683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4B213-A751-4BA0-8B57-FD4B78151DCA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B23A00-7674-7D90-BA31-87E6BAA25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D7F8BF-FB2F-6E0F-F861-2DDFC027B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19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emf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hyperlink" Target="mailto:regenda@frov.jcu.cz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67F94-D1B3-49A8-E807-2F6E6B24B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0B5A16B-C7F7-7DBA-29BD-81CAAB21B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95"/>
            <a:ext cx="12192000" cy="217481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6146D04-B94D-2319-6BF2-2745EC5C9FF4}"/>
              </a:ext>
            </a:extLst>
          </p:cNvPr>
          <p:cNvSpPr/>
          <p:nvPr/>
        </p:nvSpPr>
        <p:spPr>
          <a:xfrm>
            <a:off x="53477" y="6454998"/>
            <a:ext cx="120602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/>
            <a:r>
              <a:rPr lang="cs-CZ" sz="1000" b="1" i="1" dirty="0"/>
              <a:t>Norské fondy přispívají ke snižování hospodářských a sociálních rozdílů v Evropském hospodářském prostoru ǀ Norské fondy posilují bilaterální vztahy mezi Norskem a Českou republikou.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A1076CB-A63D-D082-7EB2-60268F262817}"/>
              </a:ext>
            </a:extLst>
          </p:cNvPr>
          <p:cNvSpPr txBox="1"/>
          <p:nvPr/>
        </p:nvSpPr>
        <p:spPr>
          <a:xfrm>
            <a:off x="176166" y="3065960"/>
            <a:ext cx="1183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Karas v zrcadle statistických dat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6C037F6-25E7-73EF-D562-7873808779F7}"/>
              </a:ext>
            </a:extLst>
          </p:cNvPr>
          <p:cNvSpPr txBox="1"/>
          <p:nvPr/>
        </p:nvSpPr>
        <p:spPr>
          <a:xfrm>
            <a:off x="176166" y="4898979"/>
            <a:ext cx="1183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Ján Regenda</a:t>
            </a:r>
            <a:r>
              <a:rPr lang="cs-CZ" dirty="0"/>
              <a:t>, FROV JU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B9D45C-F391-9839-F087-6EE9A62170BF}"/>
              </a:ext>
            </a:extLst>
          </p:cNvPr>
          <p:cNvSpPr txBox="1"/>
          <p:nvPr/>
        </p:nvSpPr>
        <p:spPr>
          <a:xfrm>
            <a:off x="176166" y="5968220"/>
            <a:ext cx="1183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Konference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RAGO – Sympozium KARAS – Vodňany 22. 3. 2024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326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194CECB-FF78-EBE8-4392-7BB771DF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82" y="93917"/>
            <a:ext cx="2713114" cy="52844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CF86257-D65E-90CC-9C2A-6AEF1BB7C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64" y="1356462"/>
            <a:ext cx="11882134" cy="540762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0AE073D-C799-E61A-1B6D-F2546248E033}"/>
              </a:ext>
            </a:extLst>
          </p:cNvPr>
          <p:cNvSpPr txBox="1"/>
          <p:nvPr/>
        </p:nvSpPr>
        <p:spPr>
          <a:xfrm>
            <a:off x="105704" y="825825"/>
            <a:ext cx="119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B050"/>
                </a:solidFill>
              </a:rPr>
              <a:t>Výlov karase (kg/ks) na udici v MP revírech ČRS, </a:t>
            </a:r>
            <a:r>
              <a:rPr lang="cs-CZ" sz="3200" b="1" dirty="0" err="1">
                <a:solidFill>
                  <a:srgbClr val="00B050"/>
                </a:solidFill>
              </a:rPr>
              <a:t>z.s</a:t>
            </a:r>
            <a:r>
              <a:rPr lang="cs-CZ" sz="32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390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194CECB-FF78-EBE8-4392-7BB771DF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82" y="93917"/>
            <a:ext cx="2713114" cy="52844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388EF6E-770C-390C-2F2B-DA7A8D39E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6" y="1356462"/>
            <a:ext cx="11882134" cy="540762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ADB57C2-1F21-562A-68A3-5ED1010B7A2B}"/>
              </a:ext>
            </a:extLst>
          </p:cNvPr>
          <p:cNvSpPr txBox="1"/>
          <p:nvPr/>
        </p:nvSpPr>
        <p:spPr>
          <a:xfrm>
            <a:off x="105704" y="825825"/>
            <a:ext cx="119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B050"/>
                </a:solidFill>
              </a:rPr>
              <a:t>Výlov karase (ks/ha) na udici v MP revírech ČRS, </a:t>
            </a:r>
            <a:r>
              <a:rPr lang="cs-CZ" sz="3200" b="1" dirty="0" err="1">
                <a:solidFill>
                  <a:srgbClr val="00B050"/>
                </a:solidFill>
              </a:rPr>
              <a:t>z.s</a:t>
            </a:r>
            <a:r>
              <a:rPr lang="cs-CZ" sz="32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754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194CECB-FF78-EBE8-4392-7BB771DF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82" y="93917"/>
            <a:ext cx="2713114" cy="52844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1267E89-E358-04D5-547A-714071AD0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6" y="1356462"/>
            <a:ext cx="11882134" cy="540762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67E22E2-322B-D5A4-4B08-8F93B02E7284}"/>
              </a:ext>
            </a:extLst>
          </p:cNvPr>
          <p:cNvSpPr txBox="1"/>
          <p:nvPr/>
        </p:nvSpPr>
        <p:spPr>
          <a:xfrm>
            <a:off x="105704" y="825825"/>
            <a:ext cx="119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B050"/>
                </a:solidFill>
              </a:rPr>
              <a:t>Výlov karase (kg/ha) na udici v MP revírech ČRS, </a:t>
            </a:r>
            <a:r>
              <a:rPr lang="cs-CZ" sz="3200" b="1" dirty="0" err="1">
                <a:solidFill>
                  <a:srgbClr val="00B050"/>
                </a:solidFill>
              </a:rPr>
              <a:t>z.s</a:t>
            </a:r>
            <a:r>
              <a:rPr lang="cs-CZ" sz="32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10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194CECB-FF78-EBE8-4392-7BB771DF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82" y="93917"/>
            <a:ext cx="2713114" cy="52844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3385A31-E47E-27E3-8FC6-1652ED5D2D73}"/>
              </a:ext>
            </a:extLst>
          </p:cNvPr>
          <p:cNvSpPr txBox="1"/>
          <p:nvPr/>
        </p:nvSpPr>
        <p:spPr>
          <a:xfrm>
            <a:off x="105704" y="848861"/>
            <a:ext cx="119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B050"/>
                </a:solidFill>
              </a:rPr>
              <a:t>Výlov karase z rybníků v ČR (</a:t>
            </a:r>
            <a:r>
              <a:rPr lang="cs-CZ" sz="3200" b="1" dirty="0" err="1">
                <a:solidFill>
                  <a:srgbClr val="00B050"/>
                </a:solidFill>
              </a:rPr>
              <a:t>MZe</a:t>
            </a:r>
            <a:r>
              <a:rPr lang="cs-CZ" sz="3200" b="1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029697-2590-A313-5257-86050F94F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62" y="1362559"/>
            <a:ext cx="11882134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6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194CECB-FF78-EBE8-4392-7BB771DF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82" y="93917"/>
            <a:ext cx="2713114" cy="52844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060B1E4-D1C4-D344-B3A9-2B2B85A75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6" y="1521069"/>
            <a:ext cx="11943099" cy="524301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3385A31-E47E-27E3-8FC6-1652ED5D2D73}"/>
              </a:ext>
            </a:extLst>
          </p:cNvPr>
          <p:cNvSpPr txBox="1"/>
          <p:nvPr/>
        </p:nvSpPr>
        <p:spPr>
          <a:xfrm>
            <a:off x="105704" y="848861"/>
            <a:ext cx="119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B050"/>
                </a:solidFill>
              </a:rPr>
              <a:t>Výlov karase z rybníků v ČR (</a:t>
            </a:r>
            <a:r>
              <a:rPr lang="cs-CZ" sz="3200" b="1" dirty="0" err="1">
                <a:solidFill>
                  <a:srgbClr val="00B050"/>
                </a:solidFill>
              </a:rPr>
              <a:t>MZe</a:t>
            </a:r>
            <a:r>
              <a:rPr lang="cs-CZ" sz="3200" b="1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1239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194CECB-FF78-EBE8-4392-7BB771DF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82" y="93917"/>
            <a:ext cx="2713114" cy="52844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494C1CE-6FAB-B85B-457C-9385C6B4A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1" y="973171"/>
            <a:ext cx="10449018" cy="588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26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B69AE-D006-1448-C30F-E9CFAAD09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B8FC4D8-C369-8F1F-96B1-168FC0B4C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72" r="23156" b="6698"/>
          <a:stretch/>
        </p:blipFill>
        <p:spPr>
          <a:xfrm>
            <a:off x="989124" y="5849319"/>
            <a:ext cx="1577907" cy="83805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A34E727-E15D-59C9-ECBA-14A72612E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17" y="6365703"/>
            <a:ext cx="1487871" cy="38162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49CD8D15-1090-FAFE-446E-24CB6788F0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14687" r="11888" b="13838"/>
          <a:stretch/>
        </p:blipFill>
        <p:spPr bwMode="auto">
          <a:xfrm>
            <a:off x="5591843" y="5683908"/>
            <a:ext cx="1007820" cy="681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B2F6BAB-BECC-3E30-691F-A27C6F4D5B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98" y="5174393"/>
            <a:ext cx="2230601" cy="43446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C0E5940-7D09-7D23-3830-23A9FFC25E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42" t="26526" r="56376" b="15001"/>
          <a:stretch/>
        </p:blipFill>
        <p:spPr>
          <a:xfrm>
            <a:off x="416757" y="4216810"/>
            <a:ext cx="2873440" cy="156320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5BE80E4-9122-74F1-5EC3-BBE8678CB318}"/>
              </a:ext>
            </a:extLst>
          </p:cNvPr>
          <p:cNvSpPr txBox="1"/>
          <p:nvPr/>
        </p:nvSpPr>
        <p:spPr>
          <a:xfrm>
            <a:off x="638160" y="3853267"/>
            <a:ext cx="265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00B050"/>
                </a:solidFill>
              </a:rPr>
              <a:t>Děkujeme za podporu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D3813E-5454-EF54-0746-96F14AB0BCF6}"/>
              </a:ext>
            </a:extLst>
          </p:cNvPr>
          <p:cNvSpPr txBox="1"/>
          <p:nvPr/>
        </p:nvSpPr>
        <p:spPr>
          <a:xfrm>
            <a:off x="4770539" y="3853267"/>
            <a:ext cx="265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B050"/>
                </a:solidFill>
              </a:rPr>
              <a:t>Partneři projektu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DC8C091-0497-D7D1-CDE2-351FD78B8F83}"/>
              </a:ext>
            </a:extLst>
          </p:cNvPr>
          <p:cNvSpPr txBox="1"/>
          <p:nvPr/>
        </p:nvSpPr>
        <p:spPr>
          <a:xfrm>
            <a:off x="8400967" y="3853267"/>
            <a:ext cx="365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00B050"/>
                </a:solidFill>
              </a:rPr>
              <a:t>Děkujeme za propůjčení lokalit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D908C70-AF73-8FBE-6B74-00D8DC3E59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72" y="4228901"/>
            <a:ext cx="1063255" cy="8065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56202B-2D9A-9302-74C1-F8626AD718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54" y="4216810"/>
            <a:ext cx="1573752" cy="81863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0E35F2D-9EB5-094E-7631-60C01B67AA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93" y="5076927"/>
            <a:ext cx="1331413" cy="6293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2" y="5849319"/>
            <a:ext cx="2223136" cy="65595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E76A3884-E608-ED29-5D83-08C15F4125A5}"/>
              </a:ext>
            </a:extLst>
          </p:cNvPr>
          <p:cNvSpPr txBox="1"/>
          <p:nvPr/>
        </p:nvSpPr>
        <p:spPr>
          <a:xfrm>
            <a:off x="2474141" y="1388099"/>
            <a:ext cx="683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i="1" dirty="0">
                <a:solidFill>
                  <a:srgbClr val="00B050"/>
                </a:solidFill>
              </a:rPr>
              <a:t>Děkuji za pozornost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EFC6CF4-EE7F-E0E1-EEF6-D47378F2357C}"/>
              </a:ext>
            </a:extLst>
          </p:cNvPr>
          <p:cNvSpPr txBox="1"/>
          <p:nvPr/>
        </p:nvSpPr>
        <p:spPr>
          <a:xfrm>
            <a:off x="638160" y="3098959"/>
            <a:ext cx="1150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Kontakt: </a:t>
            </a:r>
            <a:r>
              <a:rPr lang="cs-CZ" sz="2000" dirty="0"/>
              <a:t>Ing. Ján Regenda, Ph.D.; </a:t>
            </a:r>
            <a:r>
              <a:rPr lang="cs-CZ" sz="2000" dirty="0">
                <a:hlinkClick r:id="rId11"/>
              </a:rPr>
              <a:t>regenda@frov.jcu.cz</a:t>
            </a:r>
            <a:r>
              <a:rPr lang="cs-CZ" sz="2000" dirty="0"/>
              <a:t>; tel. 606 077 651 </a:t>
            </a:r>
          </a:p>
        </p:txBody>
      </p:sp>
    </p:spTree>
    <p:extLst>
      <p:ext uri="{BB962C8B-B14F-4D97-AF65-F5344CB8AC3E}">
        <p14:creationId xmlns:p14="http://schemas.microsoft.com/office/powerpoint/2010/main" val="408708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194CECB-FF78-EBE8-4392-7BB771DF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82" y="93917"/>
            <a:ext cx="2713114" cy="52844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EDFF8A3-D146-BB94-E4F7-C92BD29BA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296" y="2144860"/>
            <a:ext cx="5400000" cy="294050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D7F487E-194D-1ADC-170C-B08C17E999FE}"/>
              </a:ext>
            </a:extLst>
          </p:cNvPr>
          <p:cNvSpPr txBox="1"/>
          <p:nvPr/>
        </p:nvSpPr>
        <p:spPr>
          <a:xfrm>
            <a:off x="100667" y="6526635"/>
            <a:ext cx="13254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/>
              <a:t>Radka Bošková © 2019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19B5734-AAD2-2E18-42E5-F5B337910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0915"/>
            <a:ext cx="5400000" cy="305617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392F5BA-876C-7298-18A1-AFFA30111EA3}"/>
              </a:ext>
            </a:extLst>
          </p:cNvPr>
          <p:cNvSpPr txBox="1"/>
          <p:nvPr/>
        </p:nvSpPr>
        <p:spPr>
          <a:xfrm>
            <a:off x="5559803" y="3429000"/>
            <a:ext cx="1072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53683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194CECB-FF78-EBE8-4392-7BB771DF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82" y="93917"/>
            <a:ext cx="2713114" cy="52844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B70699B-5630-7AC4-D1B1-3757FC5011E3}"/>
              </a:ext>
            </a:extLst>
          </p:cNvPr>
          <p:cNvSpPr txBox="1"/>
          <p:nvPr/>
        </p:nvSpPr>
        <p:spPr>
          <a:xfrm>
            <a:off x="105704" y="848861"/>
            <a:ext cx="119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B050"/>
                </a:solidFill>
              </a:rPr>
              <a:t>Výlov karase na udici v ČR (</a:t>
            </a:r>
            <a:r>
              <a:rPr lang="cs-CZ" sz="3200" b="1" dirty="0" err="1">
                <a:solidFill>
                  <a:srgbClr val="00B050"/>
                </a:solidFill>
              </a:rPr>
              <a:t>MZe</a:t>
            </a:r>
            <a:r>
              <a:rPr lang="cs-CZ" sz="3200" b="1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6C1C91-DEF5-0CD2-A985-170BE5705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33" y="1362559"/>
            <a:ext cx="11882134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8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194CECB-FF78-EBE8-4392-7BB771DF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82" y="93917"/>
            <a:ext cx="2713114" cy="52844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F84B6A7-4E80-D02F-7FAC-B47A56B52C91}"/>
              </a:ext>
            </a:extLst>
          </p:cNvPr>
          <p:cNvSpPr txBox="1"/>
          <p:nvPr/>
        </p:nvSpPr>
        <p:spPr>
          <a:xfrm>
            <a:off x="105704" y="809047"/>
            <a:ext cx="119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B050"/>
                </a:solidFill>
              </a:rPr>
              <a:t>Výlov karase na udici v MP revírech ČRS, </a:t>
            </a:r>
            <a:r>
              <a:rPr lang="cs-CZ" sz="3200" b="1" dirty="0" err="1">
                <a:solidFill>
                  <a:srgbClr val="00B050"/>
                </a:solidFill>
              </a:rPr>
              <a:t>z.s</a:t>
            </a:r>
            <a:r>
              <a:rPr lang="cs-CZ" sz="32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45354D-880D-71F9-359D-305EF35D5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4" y="1368655"/>
            <a:ext cx="11882134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194CECB-FF78-EBE8-4392-7BB771DF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82" y="93917"/>
            <a:ext cx="2713114" cy="52844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39A0838-38A7-175B-2E4B-8B3C5F24610A}"/>
              </a:ext>
            </a:extLst>
          </p:cNvPr>
          <p:cNvSpPr txBox="1"/>
          <p:nvPr/>
        </p:nvSpPr>
        <p:spPr>
          <a:xfrm>
            <a:off x="105704" y="809047"/>
            <a:ext cx="119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B050"/>
                </a:solidFill>
              </a:rPr>
              <a:t>Výlov kapra na udici v MP revírech ČRS, </a:t>
            </a:r>
            <a:r>
              <a:rPr lang="cs-CZ" sz="3200" b="1" dirty="0" err="1">
                <a:solidFill>
                  <a:srgbClr val="00B050"/>
                </a:solidFill>
              </a:rPr>
              <a:t>z.s</a:t>
            </a:r>
            <a:r>
              <a:rPr lang="cs-CZ" sz="32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818158-8FE9-6929-63DE-A4778D876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36" y="1356462"/>
            <a:ext cx="11894327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1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194CECB-FF78-EBE8-4392-7BB771DF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82" y="93917"/>
            <a:ext cx="2713114" cy="52844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39A0838-38A7-175B-2E4B-8B3C5F24610A}"/>
              </a:ext>
            </a:extLst>
          </p:cNvPr>
          <p:cNvSpPr txBox="1"/>
          <p:nvPr/>
        </p:nvSpPr>
        <p:spPr>
          <a:xfrm>
            <a:off x="105704" y="809047"/>
            <a:ext cx="119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B050"/>
                </a:solidFill>
              </a:rPr>
              <a:t>Výlov všech ryb na udici v MP revírech ČRS, </a:t>
            </a:r>
            <a:r>
              <a:rPr lang="cs-CZ" sz="3200" b="1" dirty="0" err="1">
                <a:solidFill>
                  <a:srgbClr val="00B050"/>
                </a:solidFill>
              </a:rPr>
              <a:t>z.s</a:t>
            </a:r>
            <a:r>
              <a:rPr lang="cs-CZ" sz="32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2F4C151-6C9B-5086-3C23-DEF9DBCDF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36" y="1393822"/>
            <a:ext cx="11894327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0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194CECB-FF78-EBE8-4392-7BB771DF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82" y="93917"/>
            <a:ext cx="2713114" cy="52844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2BB700D-470E-E143-2487-638804E48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33" y="1456476"/>
            <a:ext cx="11882134" cy="540152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87F087E-7281-9CD2-92CF-CB53F3C2EAFA}"/>
              </a:ext>
            </a:extLst>
          </p:cNvPr>
          <p:cNvSpPr txBox="1"/>
          <p:nvPr/>
        </p:nvSpPr>
        <p:spPr>
          <a:xfrm>
            <a:off x="105704" y="825825"/>
            <a:ext cx="119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B050"/>
                </a:solidFill>
              </a:rPr>
              <a:t>Výlov karase na udici v MP revírech ČRS, </a:t>
            </a:r>
            <a:r>
              <a:rPr lang="cs-CZ" sz="3200" b="1" dirty="0" err="1">
                <a:solidFill>
                  <a:srgbClr val="00B050"/>
                </a:solidFill>
              </a:rPr>
              <a:t>z.s</a:t>
            </a:r>
            <a:r>
              <a:rPr lang="cs-CZ" sz="32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488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194CECB-FF78-EBE8-4392-7BB771DF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82" y="93917"/>
            <a:ext cx="2713114" cy="52844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87F087E-7281-9CD2-92CF-CB53F3C2EAFA}"/>
              </a:ext>
            </a:extLst>
          </p:cNvPr>
          <p:cNvSpPr txBox="1"/>
          <p:nvPr/>
        </p:nvSpPr>
        <p:spPr>
          <a:xfrm>
            <a:off x="105704" y="843581"/>
            <a:ext cx="119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B050"/>
                </a:solidFill>
              </a:rPr>
              <a:t>Výlov kapra na udici v MP revírech ČRS, </a:t>
            </a:r>
            <a:r>
              <a:rPr lang="cs-CZ" sz="3200" b="1" dirty="0" err="1">
                <a:solidFill>
                  <a:srgbClr val="00B050"/>
                </a:solidFill>
              </a:rPr>
              <a:t>z.s</a:t>
            </a:r>
            <a:r>
              <a:rPr lang="cs-CZ" sz="32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7C4CCBB-908B-8B27-2C7F-238E66B49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43" y="1356462"/>
            <a:ext cx="11918713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3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194CECB-FF78-EBE8-4392-7BB771DF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82" y="93917"/>
            <a:ext cx="2713114" cy="52844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87F087E-7281-9CD2-92CF-CB53F3C2EAFA}"/>
              </a:ext>
            </a:extLst>
          </p:cNvPr>
          <p:cNvSpPr txBox="1"/>
          <p:nvPr/>
        </p:nvSpPr>
        <p:spPr>
          <a:xfrm>
            <a:off x="105704" y="825825"/>
            <a:ext cx="119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B050"/>
                </a:solidFill>
              </a:rPr>
              <a:t>Výlov všech ryb na udici v MP revírech ČRS, </a:t>
            </a:r>
            <a:r>
              <a:rPr lang="cs-CZ" sz="3200" b="1" dirty="0" err="1">
                <a:solidFill>
                  <a:srgbClr val="00B050"/>
                </a:solidFill>
              </a:rPr>
              <a:t>z.s</a:t>
            </a:r>
            <a:r>
              <a:rPr lang="cs-CZ" sz="32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DAF5DF-74E1-3F29-B3C6-B5B558D53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43" y="1362559"/>
            <a:ext cx="11918713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474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250</Words>
  <Application>Microsoft Office PowerPoint</Application>
  <PresentationFormat>Širokoúhlá obrazovka</PresentationFormat>
  <Paragraphs>23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marek baxa</dc:creator>
  <cp:lastModifiedBy>Jan Regenda</cp:lastModifiedBy>
  <cp:revision>6</cp:revision>
  <dcterms:created xsi:type="dcterms:W3CDTF">2024-03-08T08:59:42Z</dcterms:created>
  <dcterms:modified xsi:type="dcterms:W3CDTF">2024-03-21T12:35:49Z</dcterms:modified>
</cp:coreProperties>
</file>